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Tasha did not write 15.7 as 15.70 before subtracting. With proper alignment: 15.70 − 8.36 = 7.34. She got 7.41 because she subtracted hundredths incorrectly without the placeholder zero.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1FA6A2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🚀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Add and Subtract Decimals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1  ·  Lesson 1-5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add and subtract decimals by lining up the place values and the decimal points.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decimal, place value, tenths, hundredths, and annex zeros.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you add and subtract decimals?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Let's add 12.45 and 7.8. First, how do we write 7.8 with two decimal places? (7.80.)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Line up the points and add the hundredths, then tenths, then ones. What do we get? (12.45 + 7.80 = 20.25.)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the sum is 20.25. The points stay lined up in the answer.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fuel tank reads 128.75 liters, a shuttle delivers 46.8 liters, and docking thrusters used 19.35 liters. Why must you line up the decimal points before adding or subtracting these amounts?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Line up the decimal points, annex zeros if needed, then add or subtract one column at a time.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Plot each decimal on the number line, then find the sum or difference as indicated.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[object Object]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[object Object]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[object Object]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[object Object]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added 128.75 and 46.8, how did you handle 46.8 having fewer decimal places, and when did you need to regroup?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Tasha's Mistake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15.7 − 8.36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Set up: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15.7 − 8.36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Subtract: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15.7 − 8.36 = 7.41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Final 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7.41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tank has 128.75 liters. A shuttle adds 46.8 liters. I line up the decimal points and annex a zero: 46.80.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add: 128.75 + 46.80 = 175.55 liters.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the thrusters use 19.35 liters, so I subtract: 175.55 − 19.35 = 156.20.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final fuel level is 156.20 liters. I check with estimation: about 130 + 47 − 19 = 158, which is close, so my answer is reasonable.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Decimal and Place value.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"Line up the decimal points, annex zeros if needed, then add or subtract one column at a time."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Decimal,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student buys items costing $4.59, $12.75, and $3.80. What is the total cost?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14.6 + 3.85?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20.3 − 7.48?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runner's three laps are 2.45, 2.6, and 2.38 minutes. How do you add decimals with different numbers of places to find her total time?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"Line up the decimal points, annex zeros if needed, then add or subtract one column at a time."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Decimal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Decimal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32.6 − 14.85?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17.75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18.75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17.85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17.25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add and subtract decimals by lining up the place values and the decimal points.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add and subtract decimals by lining up the place values and the decimal points.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decimal, place value, tenths, hundredths, and annex zeros.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fuel tank reads 128.75 liters, a shuttle delivers 46.8 liters, and docking thrusters used 19.35 liters. Why must you line up the decimal points before adding or subtracting these amounts?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place value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tenths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hundredths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annex zeros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added 128.75 and 46.8, how did you handle 46.8 having fewer decimal places, and when did you need to regroup?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place value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tenths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hundredths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annex zeros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runner's three laps are 2.45, 2.6, and 2.38 minutes. How do you add decimals with different numbers of places to find her total time?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place value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tenths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hundredths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annex zeros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Reflect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REFLECT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Why does lining up place values matter MORE with decimals than with whole numbers, where you can just line up the right edge?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place value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tenths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hundredths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annex zeros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Add and Subtract Decimals,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Place value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Tenths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Hundredths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Space Station Fuel Monitor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space station's main fuel tank reads 128.75 liters. A resupply shuttle delivers 46.8 liters of fuel, but the thrusters used 19.35 liters during docking. What is the fuel level after both events?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is the starting fuel amount?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Which operation adds fuel and which removes fuel?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is it important to line up the decimal points?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do you handle adding 46.8 (one decimal place) to 128.75 (two decimal places)?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Decimal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Decimal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number with a dot that shows a part between whole numbers.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número con un punto que muestra una parte entre números enteros.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3.75 means 3 ones + 7 tenths + 5 hundredths — it is between 3 and 4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Place value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Valor posicional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What a digit is worth based on where it sits in a number.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Lo que vale un dígito según el lugar que ocupa en el número.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4.38: the 4 = 4 ones, the 3 = 3 tenths (0.3), the 8 = 8 hundredths (0.08)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Tenths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Décimas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first spot after the decimal point. It shows parts out of 10.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primer lugar después del punto decimal. Muestra partes de 10.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0.7 = 7/10 — like 7 slices of a pizza cut into 10 equal slices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Hundredths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Centésimas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second spot after the decimal point. It shows parts out of 100.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segundo lugar después del punto decimal. Muestra partes de 100.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0.05 = 5/100 — like 5 pennies out of a dollar (100 pennies)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Annex zeros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Agregar ceros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Adding zeros at the end of a decimal so numbers line up evenly.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Agregar ceros al final de un decimal para que los números se alineen.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15.7 becomes 15.70 so you can subtract 15.70 − 8.36 with aligned place values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Tenths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3 in 0.3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0.3 means three tenths.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3 in 0.03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That 3 is in the hundredths place.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1-5: Add and Subtract Decimals</dc:title>
  <dc:subject>6.NOS.3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