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The equation should be 3/4 ÷ 1/6 (total ÷ group size). Then 3/4 × 6/1 = 18/4 = 4 1/2 buckets.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2E7D9A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🔍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Fraction Division Problem Solving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2  ·  Lesson 2-5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real-world problems by writing and solving fraction division equations.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reasoning using the words model, equation, solution, and reasonableness.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Read each word problem. Set up the fraction division equation, solve it, and check for reasonableness.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2E7D9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2E7D9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clue in a word problem tells you to divide fractions instead of multiply?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Problem-Solving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901952"/>
          </a:xfrm>
          <a:prstGeom prst="roundRect">
            <a:avLst>
              <a:gd name="adj" fmla="val 2404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Problem: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 tank has 3/4 gallon of water. Each bucket holds 1/6 gallon. How many buckets can be filled?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equation: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1/6 ÷ 3/4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Solve: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1/6 × 4/3 = 4/18 = 2/9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777240" y="3090672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Answer: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2/9 buckets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594360" y="3666744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Text 32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Agent Torres has 2/3 gallon of dust and each test uses 1/6 gallon. I ask: how many tests fit?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total 2/3 is the dividend. The size of each test 1/6 is the divisor. My equation is 2/3 ÷ 1/6.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Keep 2/3, change to ×, flip 1/6 to 6/1: 2/3 × 6/1 = 12/3 = 4.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 she can run 4 tests. I check by multiplying back: 4 × 1/6 = 4/6 = 2/3. It matches the total, so the answer is reasonable.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Model and Equation.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"Total goes first (dividend), group size goes second (divisor): total ÷ group size. Then check your answer by multiplying it back."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Model,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Marcus solved 2/3 ÷ 1/4 and got 8/3 = 2 2/3. He says 'That can't be right because I started with less than 1.' Is Marcus's math correct? Is his reasoning correct?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ribbon is 4/5 of a yard long. Each bow uses 1/10 of a yard. Which equation finds how many bows can be made?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detective has 1/2 gallon of solution. Each test uses 1/8 gallon. How many tests can be run?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can you check that a fraction-division answer is reasonable?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"Total goes first (dividend), group size goes second (divisor): total ÷ group size. Then check your answer by multiplying it back."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Model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Model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pipe is 3/4 meter long. Each connector piece is 3/8 meter. How many connectors fit on the pipe?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2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9/32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3/2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6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real-world problems by writing and solving fraction division equations.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real-world problems by writing and solving fraction division equations.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reasoning using the words model, equation, solution, and reasonableness.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Agent Torres has 2/3 gallon of fingerprint dust and each test uses 1/6 gallon. How do you decide which number is the dividend and which is the divisor?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equation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model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solution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clue in a word problem tells you to divide fractions instead of multiply?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equation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solution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reasonableness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Reflect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REFLECT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can you check that a fraction-division answer is reasonable?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reasonableness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inverse operations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solution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Fraction Division Problem Solving,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Model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Equation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Solution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Reasonableness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Detective Agency Case File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Agent Torres is closing the biggest case of the year. She has 2/3 of a gallon of fingerprint dust left and each test uses 1/6 of a gallon. Before the evidence expires, she needs to figure out exactly how many tests she can run. Can you write the equation and solve it?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is the total amount of fingerprint dust?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much does each test use?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operation will help solve this problem?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do you decide which number is the dividend and which is the divisor?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can you check if your answer is reasonable?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Model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Modelo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picture or math way to show a problem so you can solve it.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 dibujo o forma matemática de mostrar un problema para resolverlo.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bar model showing 3/4 split into 1/8-size pieces, or the equation 3/4 ÷ 1/8 = 6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Equation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Ecuación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math sentence with an equal sign showing both sides are the same.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oración matemática con un signo igual que muestra que ambos lados son iguales.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3/4 ÷ 1/8 = 6 — the left side (division) equals the right side (answer)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Solution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Solución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answer to an equation or problem.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La respuesta a una ecuación o problema.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 3/4 ÷ 1/8 = 6, the solution is 6 portions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Reasonableness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Razonabilidad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Checking if your answer makes sense.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Revisar si tu respuesta tiene sentido.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3 ÷ 1/4 = 12. Is 12 reasonable? Yes, because 1/4 is small so many pieces fit into 3.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Inverse operations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Operaciones inversas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Two math actions that undo each other, like × and ÷.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Dos operaciones que se deshacen entre sí, como × y ÷.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If 3/4 ÷ 1/8 = 6, then 6 × 1/8 = 6/8 = 3/4. Multiplication checks division.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do I solve a fraction division word problem?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ribbon is 3/4 yard and each bow uses 1/4 yard. The total 3/4 is the dividend; 1/4 is the divisor.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Equation: 3/4 ÷ 1/4. Keep, change, flip: 3/4 × 4/1 = 12/4 = 3.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 we can make 3 bows. Check: 3 × 1/4 = 3/4. It matches, so it is reasonable.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Agent Torres has 2/3 gallon of fingerprint dust and each test uses 1/6 gallon. How do you decide which number is the dividend and which is the divisor?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Total goes first (dividend), group size goes second (divisor): total ÷ group size. Then check your answer by multiplying it back.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2-5: Fraction Division Problem Solving</dc:title>
  <dc:subject>6.NOS.1</dc:subject>
  <dc:creator>Neft Teacher</dc:creator>
  <cp:lastModifiedBy>Neft Teacher</cp:lastModifiedBy>
  <cp:revision>1</cp:revision>
  <dcterms:created xsi:type="dcterms:W3CDTF">2026-07-07T15:54:06Z</dcterms:created>
  <dcterms:modified xsi:type="dcterms:W3CDTF">2026-07-07T15:54:06Z</dcterms:modified>
</cp:coreProperties>
</file>